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03" r:id="rId3"/>
    <p:sldId id="281" r:id="rId4"/>
    <p:sldId id="392" r:id="rId5"/>
    <p:sldId id="393" r:id="rId6"/>
    <p:sldId id="399" r:id="rId7"/>
    <p:sldId id="394" r:id="rId8"/>
    <p:sldId id="395" r:id="rId9"/>
    <p:sldId id="396" r:id="rId10"/>
    <p:sldId id="400" r:id="rId11"/>
    <p:sldId id="397" r:id="rId12"/>
    <p:sldId id="404" r:id="rId13"/>
    <p:sldId id="402" r:id="rId14"/>
    <p:sldId id="401" r:id="rId15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7310" userDrawn="1">
          <p15:clr>
            <a:srgbClr val="A4A3A4"/>
          </p15:clr>
        </p15:guide>
        <p15:guide id="3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59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0" y="186"/>
      </p:cViewPr>
      <p:guideLst>
        <p:guide orient="horz" pos="4156"/>
        <p:guide pos="7310"/>
        <p:guide pos="3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3" cy="337958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50261120-82C2-4E22-8D11-873C459AB37E}" type="datetimeFigureOut">
              <a:rPr lang="ko-KR" altLang="en-US" smtClean="0"/>
              <a:t>2019-03-18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7957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3" cy="337957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E2BEB9D3-F279-4594-99AA-38FBA68E29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124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328" cy="337922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87673" y="0"/>
            <a:ext cx="4276328" cy="337922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F6C09946-5A76-4745-8CCF-831BF17351C1}" type="datetimeFigureOut">
              <a:rPr lang="ko-KR" altLang="en-US" smtClean="0"/>
              <a:t>2019-03-18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7558" y="3242106"/>
            <a:ext cx="7891200" cy="2651552"/>
          </a:xfrm>
          <a:prstGeom prst="rect">
            <a:avLst/>
          </a:prstGeom>
        </p:spPr>
        <p:txBody>
          <a:bodyPr vert="horz" lIns="91029" tIns="45514" rIns="91029" bIns="45514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397841"/>
            <a:ext cx="4276328" cy="337922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87673" y="6397841"/>
            <a:ext cx="4276328" cy="337922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AC2C97E4-5D47-4409-B066-FE60500941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94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39351"/>
            <a:ext cx="11300036" cy="3814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24549" y="84931"/>
            <a:ext cx="11029616" cy="29027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761957"/>
            <a:ext cx="5087075" cy="225271"/>
          </a:xfrm>
        </p:spPr>
        <p:txBody>
          <a:bodyPr anchor="ctr">
            <a:noAutofit/>
          </a:bodyPr>
          <a:lstStyle>
            <a:lvl1pPr marL="0" indent="0">
              <a:buNone/>
              <a:defRPr sz="105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1113436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9" y="761958"/>
            <a:ext cx="5087073" cy="232570"/>
          </a:xfrm>
        </p:spPr>
        <p:txBody>
          <a:bodyPr anchor="ctr">
            <a:noAutofit/>
          </a:bodyPr>
          <a:lstStyle>
            <a:lvl1pPr marL="0" indent="0">
              <a:buNone/>
              <a:defRPr sz="105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1113436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1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39351"/>
            <a:ext cx="11300036" cy="3814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24549" y="84931"/>
            <a:ext cx="11029616" cy="29027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826693"/>
            <a:ext cx="5087075" cy="225271"/>
          </a:xfrm>
        </p:spPr>
        <p:txBody>
          <a:bodyPr anchor="ctr"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9" y="826694"/>
            <a:ext cx="5087073" cy="232570"/>
          </a:xfrm>
        </p:spPr>
        <p:txBody>
          <a:bodyPr anchor="ctr"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" name="직사각형 1"/>
          <p:cNvSpPr/>
          <p:nvPr userDrawn="1"/>
        </p:nvSpPr>
        <p:spPr>
          <a:xfrm>
            <a:off x="581194" y="1116701"/>
            <a:ext cx="5393100" cy="548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6217709" y="1116701"/>
            <a:ext cx="5393100" cy="548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445982" y="577146"/>
            <a:ext cx="5087075" cy="225271"/>
          </a:xfrm>
        </p:spPr>
        <p:txBody>
          <a:bodyPr anchor="ctr">
            <a:noAutofit/>
          </a:bodyPr>
          <a:lstStyle>
            <a:lvl1pPr marL="0" indent="0">
              <a:buNone/>
              <a:defRPr sz="1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80821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39351"/>
            <a:ext cx="11300036" cy="3814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24549" y="84931"/>
            <a:ext cx="11029616" cy="29027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826693"/>
            <a:ext cx="5087075" cy="225271"/>
          </a:xfrm>
        </p:spPr>
        <p:txBody>
          <a:bodyPr anchor="ctr"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445982" y="577146"/>
            <a:ext cx="5087075" cy="225271"/>
          </a:xfrm>
        </p:spPr>
        <p:txBody>
          <a:bodyPr anchor="ctr">
            <a:noAutofit/>
          </a:bodyPr>
          <a:lstStyle>
            <a:lvl1pPr marL="0" indent="0">
              <a:buNone/>
              <a:defRPr sz="1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82579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5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1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남서울대학교 무선 인증클라이언트 다운로드 방법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2019.03.14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78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dirty="0"/>
              <a:t>남서울대학교 </a:t>
            </a:r>
            <a:r>
              <a:rPr lang="ko-KR" altLang="en-US" dirty="0" smtClean="0"/>
              <a:t>무선 인증클라이언트 </a:t>
            </a:r>
            <a:r>
              <a:rPr lang="ko-KR" altLang="en-US" dirty="0"/>
              <a:t>다운로드 방법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262203" y="1063736"/>
            <a:ext cx="4129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NSU_WIFI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찾으시면 마우스 </a:t>
            </a:r>
            <a:r>
              <a:rPr lang="ko-KR" altLang="en-US" b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우클릭</a:t>
            </a:r>
            <a:endParaRPr lang="en-US" altLang="ko-KR" b="1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후 연결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언더바</a:t>
            </a: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주의</a:t>
            </a:r>
            <a:r>
              <a:rPr lang="en-US" altLang="ko-KR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!)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389000" y="1063736"/>
            <a:ext cx="2822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학교 포탈 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ID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PW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입력</a:t>
            </a:r>
            <a:endParaRPr lang="ko-KR" altLang="en-US" dirty="0"/>
          </a:p>
        </p:txBody>
      </p:sp>
      <p:pic>
        <p:nvPicPr>
          <p:cNvPr id="8" name="그림 7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21" y="1964257"/>
            <a:ext cx="3059269" cy="3780000"/>
          </a:xfrm>
          <a:prstGeom prst="rect">
            <a:avLst/>
          </a:prstGeom>
        </p:spPr>
      </p:pic>
      <p:pic>
        <p:nvPicPr>
          <p:cNvPr id="10" name="그림 9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70" y="1964257"/>
            <a:ext cx="3059269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dirty="0"/>
              <a:t>남서울대학교 </a:t>
            </a:r>
            <a:r>
              <a:rPr lang="ko-KR" altLang="en-US" dirty="0" smtClean="0"/>
              <a:t>무선 인증클라이언트 </a:t>
            </a:r>
            <a:r>
              <a:rPr lang="ko-KR" altLang="en-US" dirty="0"/>
              <a:t>다운로드 방법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914770" y="744058"/>
            <a:ext cx="49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정확한 정보 입력 후 접속에 성공할 시 인증정보를</a:t>
            </a:r>
            <a:endParaRPr lang="ko-KR" altLang="en-US" sz="14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확인 할 수 있습니다</a:t>
            </a:r>
            <a:r>
              <a:rPr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ctr"/>
            <a:r>
              <a:rPr lang="ko-KR" altLang="en-US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이와 동시에 오른쪽 하단에 “네트워크에 연결되었습니다” </a:t>
            </a:r>
            <a:endParaRPr lang="en-US" altLang="ko-KR" sz="1400" b="1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라는 문구가 나타납니다</a:t>
            </a:r>
            <a:r>
              <a:rPr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 dirty="0"/>
          </a:p>
        </p:txBody>
      </p:sp>
      <p:sp>
        <p:nvSpPr>
          <p:cNvPr id="12" name="직사각형 11"/>
          <p:cNvSpPr/>
          <p:nvPr/>
        </p:nvSpPr>
        <p:spPr>
          <a:xfrm>
            <a:off x="6222124" y="902165"/>
            <a:ext cx="4960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접속해제는 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해제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버튼 클릭하면</a:t>
            </a:r>
            <a:endParaRPr lang="en-US" altLang="ko-KR" b="1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접속이 끊어집니다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/>
          </a:p>
        </p:txBody>
      </p:sp>
      <p:pic>
        <p:nvPicPr>
          <p:cNvPr id="2" name="그림 1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14770" y="1964079"/>
            <a:ext cx="4939200" cy="3780000"/>
          </a:xfrm>
          <a:prstGeom prst="rect">
            <a:avLst/>
          </a:prstGeom>
        </p:spPr>
      </p:pic>
      <p:pic>
        <p:nvPicPr>
          <p:cNvPr id="5" name="그림 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45" y="1964079"/>
            <a:ext cx="4939200" cy="3780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745" y="4067175"/>
            <a:ext cx="1419225" cy="146685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434745" y="4067175"/>
            <a:ext cx="1419225" cy="14668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9463945" y="2962275"/>
            <a:ext cx="403955" cy="2381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4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>
                <a:latin typeface="+mn-ea"/>
                <a:ea typeface="+mn-ea"/>
              </a:rPr>
              <a:t>Mac </a:t>
            </a:r>
            <a:r>
              <a:rPr lang="en-US" altLang="ko-KR" sz="3600" dirty="0" err="1" smtClean="0">
                <a:latin typeface="+mn-ea"/>
                <a:ea typeface="+mn-ea"/>
              </a:rPr>
              <a:t>os</a:t>
            </a:r>
            <a:r>
              <a:rPr lang="en-US" altLang="ko-KR" sz="3600" dirty="0" smtClean="0">
                <a:latin typeface="+mn-ea"/>
                <a:ea typeface="+mn-ea"/>
              </a:rPr>
              <a:t> </a:t>
            </a:r>
            <a:r>
              <a:rPr lang="ko-KR" altLang="en-US" sz="3600" dirty="0" err="1" smtClean="0">
                <a:latin typeface="+mn-ea"/>
                <a:ea typeface="+mn-ea"/>
              </a:rPr>
              <a:t>무선렌</a:t>
            </a:r>
            <a:r>
              <a:rPr lang="ko-KR" altLang="en-US" sz="3600" dirty="0" smtClean="0">
                <a:latin typeface="+mn-ea"/>
                <a:ea typeface="+mn-ea"/>
              </a:rPr>
              <a:t> 접속방법</a:t>
            </a:r>
            <a:endParaRPr lang="ko-KR" altLang="en-US" sz="3600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8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dirty="0"/>
              <a:t>남서울대학교 </a:t>
            </a:r>
            <a:r>
              <a:rPr lang="ko-KR" altLang="en-US" dirty="0" smtClean="0"/>
              <a:t>무선 인증클라이언트 </a:t>
            </a:r>
            <a:r>
              <a:rPr lang="ko-KR" altLang="en-US" dirty="0"/>
              <a:t>다운로드 방법</a:t>
            </a:r>
          </a:p>
        </p:txBody>
      </p:sp>
      <p:sp>
        <p:nvSpPr>
          <p:cNvPr id="16" name="object 1"/>
          <p:cNvSpPr/>
          <p:nvPr/>
        </p:nvSpPr>
        <p:spPr>
          <a:xfrm>
            <a:off x="524548" y="609598"/>
            <a:ext cx="11159451" cy="5965373"/>
          </a:xfrm>
          <a:prstGeom prst="rect">
            <a:avLst/>
          </a:prstGeom>
          <a:blipFill>
            <a:blip r:embed="rId2" cstate="print"/>
            <a:srcRect/>
            <a:stretch>
              <a:fillRect t="-15963" b="-16487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4"/>
          <p:cNvSpPr txBox="1"/>
          <p:nvPr/>
        </p:nvSpPr>
        <p:spPr>
          <a:xfrm>
            <a:off x="7665756" y="1068227"/>
            <a:ext cx="2102106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QAQFON+ë§ì ê³�,Bold"/>
                <a:cs typeface="QAQFON+ë§ì ê³�,Bold"/>
              </a:rPr>
              <a:t>[WiFi]</a:t>
            </a:r>
            <a:r>
              <a:rPr sz="1200" b="1" dirty="0">
                <a:solidFill>
                  <a:srgbClr val="FFFFFF"/>
                </a:solidFill>
                <a:latin typeface="DGSPKE+ë§ì ê³�,Bold"/>
                <a:cs typeface="DGSPKE+ë§ì ê³�,Bold"/>
              </a:rPr>
              <a:t>를 클릭한 다음</a:t>
            </a:r>
            <a:r>
              <a:rPr sz="1200" b="1" dirty="0">
                <a:solidFill>
                  <a:srgbClr val="FFFFFF"/>
                </a:solidFill>
                <a:latin typeface="QAQFON+ë§ì ê³�,Bold"/>
                <a:cs typeface="QAQFON+ë§ì ê³�,Bold"/>
              </a:rPr>
              <a:t>.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QAQFON+ë§ì ê³�,Bold"/>
                <a:cs typeface="QAQFON+ë§ì ê³�,Bold"/>
              </a:rPr>
              <a:t>[</a:t>
            </a:r>
            <a:r>
              <a:rPr sz="1200" b="1" dirty="0" smtClean="0">
                <a:solidFill>
                  <a:srgbClr val="FFFFFF"/>
                </a:solidFill>
                <a:cs typeface="QAQFON+ë§ì ê³�,Bold"/>
              </a:rPr>
              <a:t>NSU</a:t>
            </a:r>
            <a:r>
              <a:rPr lang="en-US" sz="1200" b="1" dirty="0" smtClean="0">
                <a:solidFill>
                  <a:srgbClr val="FFFFFF"/>
                </a:solidFill>
                <a:cs typeface="QAQFON+ë§ì ê³�,Bold"/>
              </a:rPr>
              <a:t>_</a:t>
            </a:r>
            <a:r>
              <a:rPr sz="1200" b="1" dirty="0" smtClean="0">
                <a:solidFill>
                  <a:srgbClr val="FFFFFF"/>
                </a:solidFill>
                <a:cs typeface="QAQFON+ë§ì ê³�,Bold"/>
              </a:rPr>
              <a:t>WIFI</a:t>
            </a:r>
            <a:r>
              <a:rPr sz="1200" b="1" dirty="0">
                <a:solidFill>
                  <a:srgbClr val="FFFFFF"/>
                </a:solidFill>
                <a:latin typeface="QAQFON+ë§ì ê³�,Bold"/>
                <a:cs typeface="QAQFON+ë§ì ê³�,Bold"/>
              </a:rPr>
              <a:t>]</a:t>
            </a:r>
            <a:r>
              <a:rPr sz="1200" b="1" dirty="0">
                <a:solidFill>
                  <a:srgbClr val="FFFFFF"/>
                </a:solidFill>
                <a:latin typeface="DGSPKE+ë§ì ê³�,Bold"/>
                <a:cs typeface="DGSPKE+ë§ì ê³�,Bold"/>
              </a:rPr>
              <a:t>를 선택합니다</a:t>
            </a:r>
            <a:r>
              <a:rPr sz="1200" b="1" dirty="0">
                <a:solidFill>
                  <a:srgbClr val="FFFFFF"/>
                </a:solidFill>
                <a:latin typeface="QAQFON+ë§ì ê³�,Bold"/>
                <a:cs typeface="QAQFON+ë§ì ê³�,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0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dirty="0"/>
              <a:t>남서울대학교 </a:t>
            </a:r>
            <a:r>
              <a:rPr lang="ko-KR" altLang="en-US" dirty="0" smtClean="0"/>
              <a:t>무선 인증클라이언트 </a:t>
            </a:r>
            <a:r>
              <a:rPr lang="ko-KR" altLang="en-US" dirty="0"/>
              <a:t>다운로드 방법</a:t>
            </a:r>
          </a:p>
        </p:txBody>
      </p:sp>
      <p:sp>
        <p:nvSpPr>
          <p:cNvPr id="14" name="object 1"/>
          <p:cNvSpPr/>
          <p:nvPr/>
        </p:nvSpPr>
        <p:spPr>
          <a:xfrm>
            <a:off x="29028" y="798285"/>
            <a:ext cx="12162971" cy="6059715"/>
          </a:xfrm>
          <a:prstGeom prst="rect">
            <a:avLst/>
          </a:prstGeom>
          <a:blipFill>
            <a:blip r:embed="rId2" cstate="print"/>
            <a:srcRect/>
            <a:stretch>
              <a:fillRect l="-239" t="-13174" r="-1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4"/>
          <p:cNvSpPr txBox="1"/>
          <p:nvPr/>
        </p:nvSpPr>
        <p:spPr>
          <a:xfrm>
            <a:off x="7709299" y="1160646"/>
            <a:ext cx="2954955" cy="797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QAQFON+ë§ì ê³�,Bold"/>
                <a:cs typeface="QAQFON+ë§ì ê³�,Bold"/>
              </a:rPr>
              <a:t>Username</a:t>
            </a:r>
            <a:r>
              <a:rPr sz="1200" b="1" spc="23" dirty="0">
                <a:solidFill>
                  <a:srgbClr val="FFFFFF"/>
                </a:solidFill>
                <a:latin typeface="QAQFON+ë§ì ê³�,Bold"/>
                <a:cs typeface="QAQFON+ë§ì ê³�,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QAQFON+ë§ì ê³�,Bold"/>
                <a:cs typeface="QAQFON+ë§ì ê³�,Bold"/>
              </a:rPr>
              <a:t>: [</a:t>
            </a:r>
            <a:r>
              <a:rPr sz="1200" b="1" dirty="0">
                <a:solidFill>
                  <a:srgbClr val="FFFFFF"/>
                </a:solidFill>
                <a:latin typeface="DGSPKE+ë§ì ê³�,Bold"/>
                <a:cs typeface="DGSPKE+ë§ì ê³�,Bold"/>
              </a:rPr>
              <a:t>남서울대학교 사용자</a:t>
            </a:r>
            <a:r>
              <a:rPr sz="1200" b="1" dirty="0">
                <a:solidFill>
                  <a:srgbClr val="FFFFFF"/>
                </a:solidFill>
                <a:latin typeface="QAQFON+ë§ì ê³�,Bold"/>
                <a:cs typeface="QAQFON+ë§ì ê³�,Bold"/>
              </a:rPr>
              <a:t>ID]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QAQFON+ë§ì ê³�,Bold"/>
                <a:cs typeface="QAQFON+ë§ì ê³�,Bold"/>
              </a:rPr>
              <a:t>Password : [</a:t>
            </a:r>
            <a:r>
              <a:rPr sz="1200" b="1" dirty="0">
                <a:solidFill>
                  <a:srgbClr val="FFFFFF"/>
                </a:solidFill>
                <a:latin typeface="DGSPKE+ë§ì ê³�,Bold"/>
                <a:cs typeface="DGSPKE+ë§ì ê³�,Bold"/>
              </a:rPr>
              <a:t>패스워드</a:t>
            </a:r>
            <a:r>
              <a:rPr sz="1200" b="1" dirty="0">
                <a:solidFill>
                  <a:srgbClr val="FFFFFF"/>
                </a:solidFill>
                <a:latin typeface="QAQFON+ë§ì ê³�,Bold"/>
                <a:cs typeface="QAQFON+ë§ì ê³�,Bold"/>
              </a:rPr>
              <a:t>]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DGSPKE+ë§ì ê³�,Bold"/>
                <a:cs typeface="DGSPKE+ë§ì ê³�,Bold"/>
              </a:rPr>
              <a:t>모두 입력</a:t>
            </a:r>
            <a:r>
              <a:rPr sz="1200" b="1" spc="10" dirty="0">
                <a:solidFill>
                  <a:srgbClr val="FFFFFF"/>
                </a:solidFill>
                <a:latin typeface="DGSPKE+ë§ì ê³�,Bold"/>
                <a:cs typeface="DGSPKE+ë§ì ê³�,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DGSPKE+ë§ì ê³�,Bold"/>
                <a:cs typeface="DGSPKE+ë§ì ê³�,Bold"/>
              </a:rPr>
              <a:t>후 </a:t>
            </a:r>
            <a:r>
              <a:rPr sz="1200" b="1" dirty="0">
                <a:solidFill>
                  <a:srgbClr val="FFFFFF"/>
                </a:solidFill>
                <a:latin typeface="QAQFON+ë§ì ê³�,Bold"/>
                <a:cs typeface="QAQFON+ë§ì ê³�,Bold"/>
              </a:rPr>
              <a:t>Join</a:t>
            </a:r>
            <a:r>
              <a:rPr sz="1200" b="1" spc="-10" dirty="0">
                <a:solidFill>
                  <a:srgbClr val="FFFFFF"/>
                </a:solidFill>
                <a:latin typeface="QAQFON+ë§ì ê³�,Bold"/>
                <a:cs typeface="QAQFON+ë§ì ê³�,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DGSPKE+ë§ì ê³�,Bold"/>
                <a:cs typeface="DGSPKE+ë§ì ê³�,Bold"/>
              </a:rPr>
              <a:t>을</a:t>
            </a:r>
            <a:r>
              <a:rPr sz="1200" b="1" spc="10" dirty="0">
                <a:solidFill>
                  <a:srgbClr val="FFFFFF"/>
                </a:solidFill>
                <a:latin typeface="DGSPKE+ë§ì ê³�,Bold"/>
                <a:cs typeface="DGSPKE+ë§ì ê³�,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DGSPKE+ë§ì ê³�,Bold"/>
                <a:cs typeface="DGSPKE+ë§ì ê³�,Bold"/>
              </a:rPr>
              <a:t>눌러줍니다</a:t>
            </a:r>
            <a:r>
              <a:rPr sz="1200" b="1" dirty="0">
                <a:solidFill>
                  <a:srgbClr val="FFFFFF"/>
                </a:solidFill>
                <a:latin typeface="QAQFON+ë§ì ê³�,Bold"/>
                <a:cs typeface="QAQFON+ë§ì ê³�,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02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>
                <a:latin typeface="+mn-ea"/>
                <a:ea typeface="+mn-ea"/>
              </a:rPr>
              <a:t>Windows </a:t>
            </a:r>
            <a:r>
              <a:rPr lang="en-US" altLang="ko-KR" sz="3600" dirty="0" err="1" smtClean="0">
                <a:latin typeface="+mn-ea"/>
                <a:ea typeface="+mn-ea"/>
              </a:rPr>
              <a:t>os</a:t>
            </a:r>
            <a:r>
              <a:rPr lang="en-US" altLang="ko-KR" sz="3600" dirty="0" smtClean="0">
                <a:latin typeface="+mn-ea"/>
                <a:ea typeface="+mn-ea"/>
              </a:rPr>
              <a:t> </a:t>
            </a:r>
            <a:r>
              <a:rPr lang="ko-KR" altLang="en-US" sz="3600" dirty="0" err="1" smtClean="0">
                <a:latin typeface="+mn-ea"/>
                <a:ea typeface="+mn-ea"/>
              </a:rPr>
              <a:t>무선렌</a:t>
            </a:r>
            <a:r>
              <a:rPr lang="ko-KR" altLang="en-US" sz="3600" dirty="0" smtClean="0">
                <a:latin typeface="+mn-ea"/>
                <a:ea typeface="+mn-ea"/>
              </a:rPr>
              <a:t> 접속방법</a:t>
            </a:r>
            <a:endParaRPr lang="ko-KR" altLang="en-US" sz="3600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4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dirty="0"/>
              <a:t>남서울대학교 </a:t>
            </a:r>
            <a:r>
              <a:rPr lang="ko-KR" altLang="en-US" dirty="0" smtClean="0"/>
              <a:t>무선 인증클라이언트 </a:t>
            </a:r>
            <a:r>
              <a:rPr lang="ko-KR" altLang="en-US" dirty="0"/>
              <a:t>다운로드 방법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263" y="1878297"/>
            <a:ext cx="2076450" cy="28765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251" y="2983197"/>
            <a:ext cx="2362200" cy="666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6809" y="4754847"/>
            <a:ext cx="315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무선 네트워크 → </a:t>
            </a:r>
            <a:r>
              <a:rPr lang="en-US" altLang="ko-KR" sz="12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NSU_Web_Auth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선택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buAutoNum type="arabicPeriod"/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연결 버튼 클릭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5632" y="3767619"/>
            <a:ext cx="209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연결 후 해당 메시지는 무시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5642752" y="3110006"/>
            <a:ext cx="838967" cy="413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410159" y="3850409"/>
            <a:ext cx="598810" cy="29271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3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dirty="0"/>
              <a:t>남서울대학교 </a:t>
            </a:r>
            <a:r>
              <a:rPr lang="ko-KR" altLang="en-US" dirty="0" smtClean="0"/>
              <a:t>무선 인증클라이언트 </a:t>
            </a:r>
            <a:r>
              <a:rPr lang="ko-KR" altLang="en-US" dirty="0"/>
              <a:t>다운로드 방법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204" y="1341878"/>
            <a:ext cx="6600825" cy="4248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4485" y="1203378"/>
            <a:ext cx="2291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Internet Explorer </a:t>
            </a:r>
            <a:r>
              <a:rPr lang="ko-KR" altLang="en-US" sz="12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실행합니다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2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50" y="1644790"/>
            <a:ext cx="1295400" cy="59055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480843" y="1817254"/>
            <a:ext cx="598810" cy="45315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3079042" y="1733498"/>
            <a:ext cx="838967" cy="413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820294" y="2384815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페이지로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2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자동 이동합니다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219362" y="4519994"/>
            <a:ext cx="2977869" cy="36759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319642" y="4565291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버튼 클릭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52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dirty="0"/>
              <a:t>남서울대학교 </a:t>
            </a:r>
            <a:r>
              <a:rPr lang="ko-KR" altLang="en-US" dirty="0" smtClean="0"/>
              <a:t>무선 인증클라이언트 </a:t>
            </a:r>
            <a:r>
              <a:rPr lang="ko-KR" altLang="en-US" dirty="0"/>
              <a:t>다운로드 방법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171" y="1010493"/>
            <a:ext cx="8362950" cy="5257800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6530273" y="3382471"/>
            <a:ext cx="1545579" cy="44071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7687434" y="5874818"/>
            <a:ext cx="647363" cy="46933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8190170" y="3464330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버튼 클릭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8011115" y="3741329"/>
            <a:ext cx="598811" cy="2133489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42173" y="5608720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저장 후 실행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40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dirty="0"/>
              <a:t>남서울대학교 </a:t>
            </a:r>
            <a:r>
              <a:rPr lang="ko-KR" altLang="en-US" dirty="0" smtClean="0"/>
              <a:t>무선 인증클라이언트 </a:t>
            </a:r>
            <a:r>
              <a:rPr lang="ko-KR" altLang="en-US" dirty="0"/>
              <a:t>다운로드 방법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918568" y="1030068"/>
            <a:ext cx="4900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다운 받으신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남서울대학교 </a:t>
            </a:r>
            <a:r>
              <a:rPr lang="ko-KR" altLang="en-US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큐빅클라이언트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</a:t>
            </a:r>
          </a:p>
          <a:p>
            <a:pPr algn="ctr"/>
            <a:r>
              <a:rPr lang="ko-KR" alt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더블클릭하시고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설치 진행합니다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6480520" y="1017573"/>
            <a:ext cx="4719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설치 화면 중 언어설정에 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Korean]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선택하고 </a:t>
            </a:r>
            <a:endParaRPr lang="ko-KR" altLang="en-US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OK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누릅니다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/>
          </a:p>
        </p:txBody>
      </p:sp>
      <p:pic>
        <p:nvPicPr>
          <p:cNvPr id="2" name="그림 1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99319" y="1964079"/>
            <a:ext cx="4939200" cy="3780000"/>
          </a:xfrm>
          <a:prstGeom prst="rect">
            <a:avLst/>
          </a:prstGeom>
        </p:spPr>
      </p:pic>
      <p:pic>
        <p:nvPicPr>
          <p:cNvPr id="5" name="그림 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70493" y="1964079"/>
            <a:ext cx="4939200" cy="3780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99320" y="2306271"/>
            <a:ext cx="458426" cy="40922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610879" y="4024234"/>
            <a:ext cx="560829" cy="33994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2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dirty="0"/>
              <a:t>남서울대학교 </a:t>
            </a:r>
            <a:r>
              <a:rPr lang="ko-KR" altLang="en-US" dirty="0" smtClean="0"/>
              <a:t>무선 인증클라이언트 </a:t>
            </a:r>
            <a:r>
              <a:rPr lang="ko-KR" altLang="en-US" dirty="0"/>
              <a:t>다운로드 방법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70" y="1965436"/>
            <a:ext cx="4937705" cy="378011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217" y="1965438"/>
            <a:ext cx="4939200" cy="377881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978957" y="1142264"/>
            <a:ext cx="4809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다음 버튼을 누르고 설치를 계속 진행합니다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6571500" y="1003764"/>
            <a:ext cx="470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 라이선스에 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동의합니다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체크하시고 </a:t>
            </a:r>
            <a:endParaRPr lang="en-US" altLang="ko-KR" b="1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동의 버튼을 누르고 설치를 계속 진행합니다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3600956" y="4522998"/>
            <a:ext cx="610826" cy="33994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9305000" y="4522997"/>
            <a:ext cx="610826" cy="33994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519995" y="4353024"/>
            <a:ext cx="1018665" cy="16997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15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dirty="0"/>
              <a:t>남서울대학교 </a:t>
            </a:r>
            <a:r>
              <a:rPr lang="ko-KR" altLang="en-US" dirty="0" smtClean="0"/>
              <a:t>무선 인증클라이언트 </a:t>
            </a:r>
            <a:r>
              <a:rPr lang="ko-KR" altLang="en-US" dirty="0"/>
              <a:t>다운로드 방법</a:t>
            </a:r>
          </a:p>
        </p:txBody>
      </p:sp>
      <p:pic>
        <p:nvPicPr>
          <p:cNvPr id="3" name="그림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13435" y="1964080"/>
            <a:ext cx="4939200" cy="37800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49269" y="1964079"/>
            <a:ext cx="4939200" cy="378000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978370" y="1142264"/>
            <a:ext cx="4809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다음 버튼을 누르고 설치를 계속 진행합니다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6543531" y="1003765"/>
            <a:ext cx="4750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설치 경로를 확인하시거나 변경하시고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설치버튼을 누르고 설치를 계속 진행합니다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3785394" y="4550753"/>
            <a:ext cx="493713" cy="2315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9291145" y="4550753"/>
            <a:ext cx="493713" cy="2315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52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ko-KR" altLang="en-US" dirty="0"/>
              <a:t>남서울대학교 </a:t>
            </a:r>
            <a:r>
              <a:rPr lang="ko-KR" altLang="en-US" dirty="0" smtClean="0"/>
              <a:t>무선 인증클라이언트 </a:t>
            </a:r>
            <a:r>
              <a:rPr lang="ko-KR" altLang="en-US" dirty="0"/>
              <a:t>다운로드 방법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424909" y="1035683"/>
            <a:ext cx="3722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무선 네트워크 검색을 클릭합니다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507432" y="1017570"/>
            <a:ext cx="2585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네트워크 검색을 클릭</a:t>
            </a:r>
            <a:endParaRPr lang="ko-KR" altLang="en-US" dirty="0"/>
          </a:p>
        </p:txBody>
      </p:sp>
      <p:pic>
        <p:nvPicPr>
          <p:cNvPr id="8" name="그림 7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14" y="1964257"/>
            <a:ext cx="3083684" cy="3780000"/>
          </a:xfrm>
          <a:prstGeom prst="rect">
            <a:avLst/>
          </a:prstGeom>
        </p:spPr>
      </p:pic>
      <p:pic>
        <p:nvPicPr>
          <p:cNvPr id="10" name="그림 9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363" y="1964257"/>
            <a:ext cx="3083684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분할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TM03457464[[fn=분할]]</Template>
  <TotalTime>1403</TotalTime>
  <Words>258</Words>
  <Application>Microsoft Office PowerPoint</Application>
  <PresentationFormat>와이드스크린</PresentationFormat>
  <Paragraphs>50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DGSPKE+ë§ì ê³�,Bold</vt:lpstr>
      <vt:lpstr>QAQFON+ë§ì ê³�,Bold</vt:lpstr>
      <vt:lpstr>맑은 고딕</vt:lpstr>
      <vt:lpstr>휴먼매직체</vt:lpstr>
      <vt:lpstr>Gill Sans MT</vt:lpstr>
      <vt:lpstr>Wingdings 2</vt:lpstr>
      <vt:lpstr>분할</vt:lpstr>
      <vt:lpstr>남서울대학교 무선 인증클라이언트 다운로드 방법</vt:lpstr>
      <vt:lpstr>Windows os 무선렌 접속방법</vt:lpstr>
      <vt:lpstr>남서울대학교 무선 인증클라이언트 다운로드 방법</vt:lpstr>
      <vt:lpstr>남서울대학교 무선 인증클라이언트 다운로드 방법</vt:lpstr>
      <vt:lpstr>남서울대학교 무선 인증클라이언트 다운로드 방법</vt:lpstr>
      <vt:lpstr>남서울대학교 무선 인증클라이언트 다운로드 방법</vt:lpstr>
      <vt:lpstr>남서울대학교 무선 인증클라이언트 다운로드 방법</vt:lpstr>
      <vt:lpstr>남서울대학교 무선 인증클라이언트 다운로드 방법</vt:lpstr>
      <vt:lpstr>남서울대학교 무선 인증클라이언트 다운로드 방법</vt:lpstr>
      <vt:lpstr>남서울대학교 무선 인증클라이언트 다운로드 방법</vt:lpstr>
      <vt:lpstr>남서울대학교 무선 인증클라이언트 다운로드 방법</vt:lpstr>
      <vt:lpstr>Mac os 무선렌 접속방법</vt:lpstr>
      <vt:lpstr>남서울대학교 무선 인증클라이언트 다운로드 방법</vt:lpstr>
      <vt:lpstr>남서울대학교 무선 인증클라이언트 다운로드 방법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남서울대학교 IP재구성 작업</dc:title>
  <dc:creator>김록</dc:creator>
  <cp:lastModifiedBy>nsu</cp:lastModifiedBy>
  <cp:revision>245</cp:revision>
  <cp:lastPrinted>2018-03-02T06:58:26Z</cp:lastPrinted>
  <dcterms:created xsi:type="dcterms:W3CDTF">2017-10-13T06:41:45Z</dcterms:created>
  <dcterms:modified xsi:type="dcterms:W3CDTF">2019-03-18T06:54:04Z</dcterms:modified>
</cp:coreProperties>
</file>