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227F-0178-43E2-BD54-9AE5AAE72D7C}" type="datetimeFigureOut">
              <a:rPr lang="ko-KR" altLang="en-US" smtClean="0"/>
              <a:t>2026-02-10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30CA9-D11B-422E-9B06-005D95D50D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4072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227F-0178-43E2-BD54-9AE5AAE72D7C}" type="datetimeFigureOut">
              <a:rPr lang="ko-KR" altLang="en-US" smtClean="0"/>
              <a:t>2026-02-10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30CA9-D11B-422E-9B06-005D95D50D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313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227F-0178-43E2-BD54-9AE5AAE72D7C}" type="datetimeFigureOut">
              <a:rPr lang="ko-KR" altLang="en-US" smtClean="0"/>
              <a:t>2026-02-10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30CA9-D11B-422E-9B06-005D95D50D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446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227F-0178-43E2-BD54-9AE5AAE72D7C}" type="datetimeFigureOut">
              <a:rPr lang="ko-KR" altLang="en-US" smtClean="0"/>
              <a:t>2026-02-10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30CA9-D11B-422E-9B06-005D95D50D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291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227F-0178-43E2-BD54-9AE5AAE72D7C}" type="datetimeFigureOut">
              <a:rPr lang="ko-KR" altLang="en-US" smtClean="0"/>
              <a:t>2026-02-10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30CA9-D11B-422E-9B06-005D95D50D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271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227F-0178-43E2-BD54-9AE5AAE72D7C}" type="datetimeFigureOut">
              <a:rPr lang="ko-KR" altLang="en-US" smtClean="0"/>
              <a:t>2026-02-10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30CA9-D11B-422E-9B06-005D95D50D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3112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227F-0178-43E2-BD54-9AE5AAE72D7C}" type="datetimeFigureOut">
              <a:rPr lang="ko-KR" altLang="en-US" smtClean="0"/>
              <a:t>2026-02-10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30CA9-D11B-422E-9B06-005D95D50D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7487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227F-0178-43E2-BD54-9AE5AAE72D7C}" type="datetimeFigureOut">
              <a:rPr lang="ko-KR" altLang="en-US" smtClean="0"/>
              <a:t>2026-02-10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30CA9-D11B-422E-9B06-005D95D50D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214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227F-0178-43E2-BD54-9AE5AAE72D7C}" type="datetimeFigureOut">
              <a:rPr lang="ko-KR" altLang="en-US" smtClean="0"/>
              <a:t>2026-02-10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30CA9-D11B-422E-9B06-005D95D50D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6696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227F-0178-43E2-BD54-9AE5AAE72D7C}" type="datetimeFigureOut">
              <a:rPr lang="ko-KR" altLang="en-US" smtClean="0"/>
              <a:t>2026-02-10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30CA9-D11B-422E-9B06-005D95D50D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724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227F-0178-43E2-BD54-9AE5AAE72D7C}" type="datetimeFigureOut">
              <a:rPr lang="ko-KR" altLang="en-US" smtClean="0"/>
              <a:t>2026-02-10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30CA9-D11B-422E-9B06-005D95D50D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194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6227F-0178-43E2-BD54-9AE5AAE72D7C}" type="datetimeFigureOut">
              <a:rPr lang="ko-KR" altLang="en-US" smtClean="0"/>
              <a:t>2026-02-10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30CA9-D11B-422E-9B06-005D95D50D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047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39755" y="5120369"/>
            <a:ext cx="3225566" cy="676348"/>
          </a:xfrm>
        </p:spPr>
        <p:txBody>
          <a:bodyPr>
            <a:noAutofit/>
          </a:bodyPr>
          <a:lstStyle/>
          <a:p>
            <a:r>
              <a:rPr lang="en-US" altLang="ko-KR" sz="1800" dirty="0" smtClean="0"/>
              <a:t>1. </a:t>
            </a:r>
            <a:r>
              <a:rPr lang="ko-KR" altLang="en-US" sz="1800" dirty="0" smtClean="0"/>
              <a:t>스마트폰 </a:t>
            </a:r>
            <a:r>
              <a:rPr lang="ko-KR" altLang="en-US" sz="1800" dirty="0"/>
              <a:t>스토어</a:t>
            </a:r>
            <a:endParaRPr lang="en-US" altLang="ko-KR" sz="1800" dirty="0"/>
          </a:p>
          <a:p>
            <a:r>
              <a:rPr lang="en-US" altLang="ko-KR" sz="1800" dirty="0"/>
              <a:t>(App Store / Play </a:t>
            </a:r>
            <a:r>
              <a:rPr lang="ko-KR" altLang="en-US" sz="1800" dirty="0"/>
              <a:t>스토어에서</a:t>
            </a:r>
            <a:endParaRPr lang="en-US" altLang="ko-KR" sz="1800" dirty="0"/>
          </a:p>
          <a:p>
            <a:r>
              <a:rPr lang="en-US" altLang="ko-KR" sz="1800" dirty="0"/>
              <a:t>'</a:t>
            </a:r>
            <a:r>
              <a:rPr lang="ko-KR" altLang="en-US" sz="1800" dirty="0"/>
              <a:t>남서울대학교</a:t>
            </a:r>
            <a:r>
              <a:rPr lang="en-US" altLang="ko-KR" sz="1800" dirty="0"/>
              <a:t>'</a:t>
            </a:r>
            <a:r>
              <a:rPr lang="ko-KR" altLang="en-US" sz="1800" dirty="0"/>
              <a:t> 검색 후 설치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41" y="587229"/>
            <a:ext cx="2634142" cy="3976381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915" y="587228"/>
            <a:ext cx="2854822" cy="3976381"/>
          </a:xfrm>
          <a:prstGeom prst="rect">
            <a:avLst/>
          </a:prstGeom>
        </p:spPr>
      </p:pic>
      <p:sp>
        <p:nvSpPr>
          <p:cNvPr id="7" name="부제목 2"/>
          <p:cNvSpPr txBox="1">
            <a:spLocks/>
          </p:cNvSpPr>
          <p:nvPr/>
        </p:nvSpPr>
        <p:spPr>
          <a:xfrm>
            <a:off x="3841268" y="5172815"/>
            <a:ext cx="4293691" cy="1247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AutoNum type="arabicPeriod" startAt="2"/>
            </a:pPr>
            <a:r>
              <a:rPr lang="ko-KR" altLang="en-US" sz="1800" dirty="0" err="1" smtClean="0"/>
              <a:t>로그인은</a:t>
            </a:r>
            <a:r>
              <a:rPr lang="ko-KR" altLang="en-US" sz="1800" dirty="0" smtClean="0"/>
              <a:t> </a:t>
            </a:r>
            <a:r>
              <a:rPr lang="ko-KR" altLang="en-US" sz="1800" dirty="0"/>
              <a:t>대학원 </a:t>
            </a:r>
            <a:r>
              <a:rPr lang="en-US" altLang="ko-KR" sz="1800" dirty="0" smtClean="0"/>
              <a:t>PORTAL </a:t>
            </a:r>
          </a:p>
          <a:p>
            <a:r>
              <a:rPr lang="ko-KR" altLang="en-US" sz="1800" dirty="0" smtClean="0"/>
              <a:t>동일한 </a:t>
            </a:r>
            <a:r>
              <a:rPr lang="ko-KR" altLang="en-US" sz="1800" dirty="0"/>
              <a:t>계정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아이디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비밀번호</a:t>
            </a:r>
            <a:r>
              <a:rPr lang="en-US" altLang="ko-KR" sz="1800" dirty="0" smtClean="0"/>
              <a:t>)</a:t>
            </a:r>
            <a:r>
              <a:rPr lang="ko-KR" altLang="en-US" sz="1800" dirty="0"/>
              <a:t>으로 접속</a:t>
            </a: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8391" y="587229"/>
            <a:ext cx="2707081" cy="3918804"/>
          </a:xfrm>
          <a:prstGeom prst="rect">
            <a:avLst/>
          </a:prstGeom>
        </p:spPr>
      </p:pic>
      <p:sp>
        <p:nvSpPr>
          <p:cNvPr id="9" name="직사각형 8"/>
          <p:cNvSpPr/>
          <p:nvPr/>
        </p:nvSpPr>
        <p:spPr>
          <a:xfrm>
            <a:off x="8410907" y="5073822"/>
            <a:ext cx="34435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홈 화면 모바일 신분증 클릭 </a:t>
            </a:r>
            <a:r>
              <a:rPr lang="en-US" altLang="ko-KR" dirty="0" smtClean="0"/>
              <a:t>,</a:t>
            </a:r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생성된 </a:t>
            </a:r>
            <a:r>
              <a:rPr lang="en-US" altLang="ko-KR" b="1" dirty="0" smtClean="0"/>
              <a:t>QR</a:t>
            </a:r>
            <a:r>
              <a:rPr lang="ko-KR" altLang="en-US" b="1" dirty="0" smtClean="0"/>
              <a:t>코드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바코드 이용</a:t>
            </a:r>
            <a:endParaRPr lang="ko-KR" altLang="en-US" dirty="0"/>
          </a:p>
        </p:txBody>
      </p:sp>
      <p:sp>
        <p:nvSpPr>
          <p:cNvPr id="10" name="오른쪽 화살표 9"/>
          <p:cNvSpPr/>
          <p:nvPr/>
        </p:nvSpPr>
        <p:spPr>
          <a:xfrm>
            <a:off x="3481431" y="2416029"/>
            <a:ext cx="864066" cy="805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>
            <a:off x="7477155" y="2416029"/>
            <a:ext cx="864066" cy="805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326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43</Words>
  <Application>Microsoft Office PowerPoint</Application>
  <PresentationFormat>와이드스크린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NSU</dc:creator>
  <cp:lastModifiedBy>NSU</cp:lastModifiedBy>
  <cp:revision>5</cp:revision>
  <dcterms:created xsi:type="dcterms:W3CDTF">2026-02-09T06:12:24Z</dcterms:created>
  <dcterms:modified xsi:type="dcterms:W3CDTF">2026-02-10T00:49:48Z</dcterms:modified>
</cp:coreProperties>
</file>