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9926638" cy="143557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59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663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90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0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214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4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9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719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743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36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91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38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6AFA8-00D4-44EE-B90E-358FD8B9D218}" type="datetimeFigureOut">
              <a:rPr lang="ko-KR" altLang="en-US" smtClean="0"/>
              <a:t>2020-09-02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B7312-6726-475E-A819-B0269F97C1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575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131" y="494603"/>
            <a:ext cx="11384281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r>
              <a:rPr lang="ko-KR" altLang="en-US" sz="3200" dirty="0" err="1" smtClean="0"/>
              <a:t>카카오톡</a:t>
            </a:r>
            <a:r>
              <a:rPr lang="ko-KR" altLang="en-US" sz="3200" dirty="0" smtClean="0"/>
              <a:t>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QR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코드 생성 </a:t>
            </a:r>
            <a:r>
              <a:rPr lang="en-US" altLang="ko-KR" sz="3200" dirty="0" smtClean="0"/>
              <a:t>SYSTEM</a:t>
            </a:r>
            <a:endParaRPr lang="ko-KR" altLang="en-US" sz="3200" dirty="0"/>
          </a:p>
        </p:txBody>
      </p:sp>
      <p:sp>
        <p:nvSpPr>
          <p:cNvPr id="5" name="직사각형 4"/>
          <p:cNvSpPr/>
          <p:nvPr/>
        </p:nvSpPr>
        <p:spPr>
          <a:xfrm>
            <a:off x="378825" y="564922"/>
            <a:ext cx="78377" cy="44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31" y="1954053"/>
            <a:ext cx="2006868" cy="3578067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39004" y="1492325"/>
            <a:ext cx="18614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/>
              <a:t>1,</a:t>
            </a:r>
            <a:r>
              <a:rPr lang="ko-KR" altLang="en-US" sz="1500" dirty="0" err="1" smtClean="0"/>
              <a:t>대화창</a:t>
            </a:r>
            <a:r>
              <a:rPr lang="ko-KR" altLang="en-US" sz="1500" dirty="0" smtClean="0"/>
              <a:t> </a:t>
            </a:r>
            <a:r>
              <a:rPr lang="en-US" altLang="ko-KR" sz="1500" dirty="0" smtClean="0"/>
              <a:t># </a:t>
            </a:r>
            <a:r>
              <a:rPr lang="ko-KR" altLang="en-US" sz="1500" dirty="0" smtClean="0"/>
              <a:t>클릭</a:t>
            </a:r>
            <a:endParaRPr lang="ko-KR" altLang="en-US" sz="1500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651" y="1952897"/>
            <a:ext cx="2247139" cy="357922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9" name="아래쪽 화살표 8"/>
          <p:cNvSpPr/>
          <p:nvPr/>
        </p:nvSpPr>
        <p:spPr>
          <a:xfrm rot="5400000">
            <a:off x="2988755" y="1830085"/>
            <a:ext cx="220914" cy="5557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22714" y="1954052"/>
            <a:ext cx="9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클릭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96075" y="1492325"/>
            <a:ext cx="207379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2</a:t>
            </a:r>
            <a:r>
              <a:rPr lang="en-US" altLang="ko-KR" sz="1500" dirty="0" smtClean="0"/>
              <a:t>,</a:t>
            </a:r>
            <a:r>
              <a:rPr lang="ko-KR" altLang="en-US" sz="1500" dirty="0" smtClean="0"/>
              <a:t>상단 코로나 </a:t>
            </a:r>
            <a:r>
              <a:rPr lang="en-US" altLang="ko-KR" sz="1500" dirty="0" smtClean="0"/>
              <a:t>19 </a:t>
            </a:r>
            <a:r>
              <a:rPr lang="ko-KR" altLang="en-US" sz="1500" dirty="0" smtClean="0"/>
              <a:t>클릭</a:t>
            </a:r>
            <a:endParaRPr lang="ko-KR" altLang="en-US" sz="1500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442" y="1954052"/>
            <a:ext cx="2150124" cy="357806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3" name="아래쪽 화살표 12"/>
          <p:cNvSpPr/>
          <p:nvPr/>
        </p:nvSpPr>
        <p:spPr>
          <a:xfrm rot="10800000">
            <a:off x="5680527" y="2917151"/>
            <a:ext cx="228601" cy="467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4827" y="3053042"/>
            <a:ext cx="55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클릭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217" y="1954052"/>
            <a:ext cx="2222817" cy="357806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6" name="아래쪽 화살표 15"/>
          <p:cNvSpPr/>
          <p:nvPr/>
        </p:nvSpPr>
        <p:spPr>
          <a:xfrm rot="10800000">
            <a:off x="7084142" y="3275008"/>
            <a:ext cx="228601" cy="467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98442" y="3390609"/>
            <a:ext cx="563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클릭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8685" y="1954052"/>
            <a:ext cx="2290727" cy="357806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9868988" y="3508758"/>
            <a:ext cx="1358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QR</a:t>
            </a:r>
            <a:r>
              <a:rPr lang="ko-KR" altLang="en-US" sz="1400" b="1" dirty="0" err="1" smtClean="0">
                <a:solidFill>
                  <a:srgbClr val="FF0000"/>
                </a:solidFill>
              </a:rPr>
              <a:t>코드생성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38604" y="1502159"/>
            <a:ext cx="18965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/>
              <a:t>3,QR </a:t>
            </a:r>
            <a:r>
              <a:rPr lang="ko-KR" altLang="en-US" sz="1500" dirty="0" smtClean="0"/>
              <a:t>체크인</a:t>
            </a:r>
            <a:r>
              <a:rPr lang="en-US" altLang="ko-KR" sz="1500" dirty="0" smtClean="0"/>
              <a:t> </a:t>
            </a:r>
            <a:r>
              <a:rPr lang="ko-KR" altLang="en-US" sz="1500" dirty="0" smtClean="0"/>
              <a:t>클릭</a:t>
            </a:r>
            <a:endParaRPr lang="ko-KR" altLang="en-US" sz="1500" dirty="0"/>
          </a:p>
        </p:txBody>
      </p:sp>
      <p:sp>
        <p:nvSpPr>
          <p:cNvPr id="21" name="TextBox 20"/>
          <p:cNvSpPr txBox="1"/>
          <p:nvPr/>
        </p:nvSpPr>
        <p:spPr>
          <a:xfrm>
            <a:off x="6872566" y="1502159"/>
            <a:ext cx="207379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/>
              <a:t>4,</a:t>
            </a:r>
            <a:r>
              <a:rPr lang="ko-KR" altLang="en-US" sz="1500" dirty="0" err="1" smtClean="0"/>
              <a:t>정보동의서</a:t>
            </a:r>
            <a:r>
              <a:rPr lang="en-US" altLang="ko-KR" sz="1500" dirty="0" smtClean="0"/>
              <a:t> </a:t>
            </a:r>
            <a:r>
              <a:rPr lang="ko-KR" altLang="en-US" sz="1500" dirty="0" smtClean="0"/>
              <a:t>클릭</a:t>
            </a:r>
            <a:endParaRPr lang="ko-KR" altLang="en-US" sz="1500" dirty="0"/>
          </a:p>
        </p:txBody>
      </p:sp>
      <p:sp>
        <p:nvSpPr>
          <p:cNvPr id="22" name="TextBox 21"/>
          <p:cNvSpPr txBox="1"/>
          <p:nvPr/>
        </p:nvSpPr>
        <p:spPr>
          <a:xfrm>
            <a:off x="9212034" y="1502159"/>
            <a:ext cx="207379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5</a:t>
            </a:r>
            <a:r>
              <a:rPr lang="en-US" altLang="ko-KR" sz="1500" dirty="0" smtClean="0"/>
              <a:t>,QR</a:t>
            </a:r>
            <a:r>
              <a:rPr lang="ko-KR" altLang="en-US" sz="1500" dirty="0" smtClean="0"/>
              <a:t>코드 생성 완료</a:t>
            </a:r>
            <a:endParaRPr lang="ko-KR" altLang="en-US" sz="1500" dirty="0"/>
          </a:p>
        </p:txBody>
      </p:sp>
      <p:sp>
        <p:nvSpPr>
          <p:cNvPr id="23" name="TextBox 22"/>
          <p:cNvSpPr txBox="1"/>
          <p:nvPr/>
        </p:nvSpPr>
        <p:spPr>
          <a:xfrm>
            <a:off x="1453769" y="3275111"/>
            <a:ext cx="9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클릭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24" name="아래쪽 화살표 23"/>
          <p:cNvSpPr/>
          <p:nvPr/>
        </p:nvSpPr>
        <p:spPr>
          <a:xfrm rot="10800000">
            <a:off x="1328608" y="3150901"/>
            <a:ext cx="228601" cy="467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4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00000000000000000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2000000000000000000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vip</cp:lastModifiedBy>
  <cp:revision>5</cp:revision>
  <dcterms:created xsi:type="dcterms:W3CDTF">2020-08-26T23:22:35Z</dcterms:created>
  <dcterms:modified xsi:type="dcterms:W3CDTF">2020-09-02T02:21:17Z</dcterms:modified>
  <cp:version>1000.0000.01</cp:version>
</cp:coreProperties>
</file>