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392" r:id="rId4"/>
    <p:sldId id="393" r:id="rId5"/>
    <p:sldId id="399" r:id="rId6"/>
    <p:sldId id="394" r:id="rId7"/>
    <p:sldId id="395" r:id="rId8"/>
    <p:sldId id="396" r:id="rId9"/>
    <p:sldId id="397" r:id="rId10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78" y="660"/>
      </p:cViewPr>
      <p:guideLst>
        <p:guide orient="horz" pos="4156"/>
        <p:guide pos="731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3" cy="337958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50261120-82C2-4E22-8D11-873C459AB37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7957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3" cy="337957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2BEB9D3-F279-4594-99AA-38FBA68E29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12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7673" y="0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F6C09946-5A76-4745-8CCF-831BF17351C1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558" y="3242106"/>
            <a:ext cx="7891200" cy="2651552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841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7673" y="6397841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AC2C97E4-5D47-4409-B066-FE60500941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94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39351"/>
            <a:ext cx="11300036" cy="381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9" y="84931"/>
            <a:ext cx="11029616" cy="2902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761957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05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111343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761958"/>
            <a:ext cx="5087073" cy="232570"/>
          </a:xfrm>
        </p:spPr>
        <p:txBody>
          <a:bodyPr anchor="ctr">
            <a:noAutofit/>
          </a:bodyPr>
          <a:lstStyle>
            <a:lvl1pPr marL="0" indent="0">
              <a:buNone/>
              <a:defRPr sz="105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111343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39351"/>
            <a:ext cx="11300036" cy="381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9" y="84931"/>
            <a:ext cx="11029616" cy="2902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826693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826694"/>
            <a:ext cx="5087073" cy="232570"/>
          </a:xfrm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581194" y="1116701"/>
            <a:ext cx="53931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6217709" y="1116701"/>
            <a:ext cx="53931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45982" y="577146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0821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39351"/>
            <a:ext cx="11300036" cy="381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9" y="84931"/>
            <a:ext cx="11029616" cy="2902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826693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445982" y="577146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257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남서울대학교 무선 인증클라이언트 다운로드 방법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2018.01.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8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63" y="1878297"/>
            <a:ext cx="2076450" cy="28765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51" y="2983197"/>
            <a:ext cx="2362200" cy="666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6809" y="4754847"/>
            <a:ext cx="315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무선 네트워크 → </a:t>
            </a:r>
            <a:r>
              <a:rPr lang="en-US" altLang="ko-KR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NSU_Web_Auth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버튼 클릭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632" y="3767619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후 해당 메시지는 무시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642752" y="3110006"/>
            <a:ext cx="838967" cy="41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410159" y="3850409"/>
            <a:ext cx="598810" cy="2927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3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04" y="1341878"/>
            <a:ext cx="6600825" cy="424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485" y="1203378"/>
            <a:ext cx="2291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Internet Explorer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실행합니다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50" y="1644790"/>
            <a:ext cx="1295400" cy="5905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80843" y="1817254"/>
            <a:ext cx="598810" cy="4531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079042" y="1733498"/>
            <a:ext cx="838967" cy="41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820294" y="2384815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페이지로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 이동합니다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219362" y="4519994"/>
            <a:ext cx="2977869" cy="3675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319642" y="4565291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52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71" y="1010493"/>
            <a:ext cx="8362950" cy="52578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530273" y="3382471"/>
            <a:ext cx="1545579" cy="4407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687434" y="5874818"/>
            <a:ext cx="647363" cy="4693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190170" y="346433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8011115" y="3741329"/>
            <a:ext cx="598811" cy="2133489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2173" y="5608720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저장 후 실행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0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14770" y="1017573"/>
            <a:ext cx="4737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다운받으신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남서울대학교큐빅클라이언트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</a:p>
          <a:p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더블클릭하시고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설치진행합니다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243145" y="1003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설치화면중언어설정에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[Korean] 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선택하고</a:t>
            </a:r>
          </a:p>
          <a:p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OK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를누릅니다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9319" y="1964079"/>
            <a:ext cx="4939200" cy="378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93" y="1964079"/>
            <a:ext cx="4939200" cy="3780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99320" y="2306271"/>
            <a:ext cx="458426" cy="409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610879" y="4024234"/>
            <a:ext cx="560829" cy="33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2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70" y="1965436"/>
            <a:ext cx="4937705" cy="37801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7" y="1965438"/>
            <a:ext cx="4939200" cy="377881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14770" y="1142265"/>
            <a:ext cx="440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다음버튼을누르고설치를계속진행합니다</a:t>
            </a:r>
            <a:r>
              <a:rPr lang="en-US" altLang="ko-KR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243145" y="1003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위라이선스에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동의합니다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체크하시고</a:t>
            </a:r>
            <a:endParaRPr lang="en-US" altLang="ko-KR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동의버튼을누르고설치를계속진행합니다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600956" y="4522998"/>
            <a:ext cx="610826" cy="33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305000" y="4522997"/>
            <a:ext cx="610826" cy="33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519995" y="4353024"/>
            <a:ext cx="1018665" cy="1699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5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3" name="그림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5" y="1964080"/>
            <a:ext cx="4939200" cy="37800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69" y="1964079"/>
            <a:ext cx="4939200" cy="3780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14770" y="1142265"/>
            <a:ext cx="440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다음버튼을누르고설치를계속진행합니다</a:t>
            </a:r>
            <a:r>
              <a:rPr lang="en-US" altLang="ko-KR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243145" y="1003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설치경로를확인하시거나변경하시고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설치버튼을누르고설치를계속진행합니다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785394" y="4550753"/>
            <a:ext cx="493713" cy="231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291145" y="4550753"/>
            <a:ext cx="493713" cy="231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2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14770" y="1017570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[NSU-WIFI]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를클릭하고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접속버튼을누릅니다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243145" y="1003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사용자계정에남서울대학교사용자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</a:t>
            </a:r>
          </a:p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패스워드에남서울대학교패스워드를입력합니다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6556" y="1964257"/>
            <a:ext cx="4939200" cy="378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05" y="1964257"/>
            <a:ext cx="4939200" cy="3780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632994" y="2975953"/>
            <a:ext cx="493713" cy="231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166144" y="3496653"/>
            <a:ext cx="500856" cy="160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50148" y="3564426"/>
            <a:ext cx="1301851" cy="4360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3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87770" y="744058"/>
            <a:ext cx="57935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정확한정보입력후접속에성공할시인증정보를</a:t>
            </a:r>
            <a:endParaRPr lang="ko-KR" altLang="en-US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확인할수있습니다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이와동시에오른쪽하단에“</a:t>
            </a:r>
            <a:r>
              <a:rPr lang="ko-KR" altLang="en-US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네트워크에연결되었습니다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endParaRPr lang="en-US" altLang="ko-KR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라는문구가나타납니다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268545" y="9021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접속해제는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해제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버튼클릭하면접속이끊어집니다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770" y="1964079"/>
            <a:ext cx="4939200" cy="378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45" y="1964079"/>
            <a:ext cx="4939200" cy="378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745" y="4067175"/>
            <a:ext cx="1419225" cy="146685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434745" y="4067175"/>
            <a:ext cx="1419225" cy="14668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463945" y="2962275"/>
            <a:ext cx="403955" cy="238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4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분할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1385</TotalTime>
  <Words>135</Words>
  <Application>Microsoft Office PowerPoint</Application>
  <PresentationFormat>와이드스크린</PresentationFormat>
  <Paragraphs>37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휴먼매직체</vt:lpstr>
      <vt:lpstr>Gill Sans MT</vt:lpstr>
      <vt:lpstr>Wingdings 2</vt:lpstr>
      <vt:lpstr>분할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남서울대학교 IP재구성 작업</dc:title>
  <dc:creator>김록</dc:creator>
  <cp:lastModifiedBy>S</cp:lastModifiedBy>
  <cp:revision>239</cp:revision>
  <cp:lastPrinted>2018-03-02T06:58:26Z</cp:lastPrinted>
  <dcterms:created xsi:type="dcterms:W3CDTF">2017-10-13T06:41:45Z</dcterms:created>
  <dcterms:modified xsi:type="dcterms:W3CDTF">2018-03-02T07:33:09Z</dcterms:modified>
</cp:coreProperties>
</file>